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72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125D8-5340-47FA-9116-43B58069C8B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98CC-3AD4-489E-ACA4-71B416DEDE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125D8-5340-47FA-9116-43B58069C8B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98CC-3AD4-489E-ACA4-71B416DEDE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125D8-5340-47FA-9116-43B58069C8B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98CC-3AD4-489E-ACA4-71B416DEDE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125D8-5340-47FA-9116-43B58069C8B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98CC-3AD4-489E-ACA4-71B416DEDE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125D8-5340-47FA-9116-43B58069C8B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98CC-3AD4-489E-ACA4-71B416DEDE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125D8-5340-47FA-9116-43B58069C8B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98CC-3AD4-489E-ACA4-71B416DEDE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125D8-5340-47FA-9116-43B58069C8B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98CC-3AD4-489E-ACA4-71B416DEDE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125D8-5340-47FA-9116-43B58069C8B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98CC-3AD4-489E-ACA4-71B416DEDE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125D8-5340-47FA-9116-43B58069C8B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98CC-3AD4-489E-ACA4-71B416DEDE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125D8-5340-47FA-9116-43B58069C8B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98CC-3AD4-489E-ACA4-71B416DEDE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125D8-5340-47FA-9116-43B58069C8B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E98CC-3AD4-489E-ACA4-71B416DEDE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125D8-5340-47FA-9116-43B58069C8B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E98CC-3AD4-489E-ACA4-71B416DEDE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gif"/><Relationship Id="rId7" Type="http://schemas.openxmlformats.org/officeDocument/2006/relationships/image" Target="../media/image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>
            <a:off x="0" y="299695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0" y="2996952"/>
            <a:ext cx="9144000" cy="1152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771800" y="0"/>
            <a:ext cx="1296144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092280" y="0"/>
            <a:ext cx="1296144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4509120"/>
            <a:ext cx="2016224" cy="106302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ДОУ №3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ул.Казанская,92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16016" y="1484784"/>
            <a:ext cx="1944216" cy="12961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Пед</a:t>
            </a:r>
            <a:r>
              <a:rPr lang="ru-RU" dirty="0" smtClean="0">
                <a:solidFill>
                  <a:schemeClr val="tx1"/>
                </a:solidFill>
              </a:rPr>
              <a:t>. институт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ул.Казанская,89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604448" y="1052736"/>
            <a:ext cx="539552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Ул.Казанская.91СОШ №5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594880" y="4413172"/>
            <a:ext cx="539552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1600" dirty="0" err="1" smtClean="0">
                <a:solidFill>
                  <a:schemeClr val="tx1"/>
                </a:solidFill>
              </a:rPr>
              <a:t>Ул.Советская</a:t>
            </a:r>
            <a:r>
              <a:rPr lang="ru-RU" sz="1600" dirty="0" smtClean="0">
                <a:solidFill>
                  <a:schemeClr val="tx1"/>
                </a:solidFill>
              </a:rPr>
              <a:t> ,1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355976" y="4581128"/>
            <a:ext cx="252028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Ул.Казанская,94</a:t>
            </a:r>
          </a:p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79512" y="1484784"/>
            <a:ext cx="21602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Ул.Казанская,87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3" name="Равно 22"/>
          <p:cNvSpPr/>
          <p:nvPr/>
        </p:nvSpPr>
        <p:spPr>
          <a:xfrm rot="5400000">
            <a:off x="7585484" y="2215716"/>
            <a:ext cx="1008112" cy="698376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Равно 23"/>
          <p:cNvSpPr/>
          <p:nvPr/>
        </p:nvSpPr>
        <p:spPr>
          <a:xfrm rot="5400000">
            <a:off x="7092280" y="2204864"/>
            <a:ext cx="1008112" cy="720080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Равно 26"/>
          <p:cNvSpPr/>
          <p:nvPr/>
        </p:nvSpPr>
        <p:spPr>
          <a:xfrm>
            <a:off x="5842766" y="2978810"/>
            <a:ext cx="1008112" cy="720080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Равно 27"/>
          <p:cNvSpPr/>
          <p:nvPr/>
        </p:nvSpPr>
        <p:spPr>
          <a:xfrm>
            <a:off x="5837448" y="3511005"/>
            <a:ext cx="1008112" cy="720080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Стрелка вниз 30"/>
          <p:cNvSpPr/>
          <p:nvPr/>
        </p:nvSpPr>
        <p:spPr>
          <a:xfrm>
            <a:off x="1043608" y="3933056"/>
            <a:ext cx="72008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0" y="4005064"/>
            <a:ext cx="82758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1928794" y="4000504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2843808" y="4437112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V="1">
            <a:off x="2843808" y="5445224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4427984" y="3140968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5508104" y="3140968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rot="10800000">
            <a:off x="3491880" y="3140968"/>
            <a:ext cx="722930" cy="22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H="1">
            <a:off x="2555776" y="3140968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1619672" y="3140968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1547664" y="3140968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1907704" y="3861048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3059832" y="3861048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4211960" y="3861048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5554734" y="3797796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5076056" y="3861048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H="1">
            <a:off x="179512" y="3140968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rot="16200000" flipV="1">
            <a:off x="949846" y="3378746"/>
            <a:ext cx="502346" cy="267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flipV="1">
            <a:off x="3851920" y="1988840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flipV="1">
            <a:off x="3851920" y="119675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V="1">
            <a:off x="3851920" y="404664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>
            <a:off x="2915816" y="260648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>
            <a:off x="2915816" y="1268760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>
            <a:off x="2915816" y="2276872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7236296" y="188640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7236296" y="1052736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7236296" y="191683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flipV="1">
            <a:off x="8172400" y="5229200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>
            <a:off x="2987824" y="4509120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>
            <a:off x="2987824" y="5589240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Picture 3" descr="C:\Documents and Settings\Admin\Рабочий стол\cec16b353c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0"/>
            <a:ext cx="360040" cy="642918"/>
          </a:xfrm>
          <a:prstGeom prst="rect">
            <a:avLst/>
          </a:prstGeom>
          <a:noFill/>
        </p:spPr>
      </p:pic>
      <p:pic>
        <p:nvPicPr>
          <p:cNvPr id="87" name="Содержимое 5" descr="Безымянный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236506">
            <a:off x="4060082" y="3743594"/>
            <a:ext cx="420557" cy="385275"/>
          </a:xfrm>
          <a:prstGeom prst="rect">
            <a:avLst/>
          </a:prstGeom>
        </p:spPr>
      </p:pic>
      <p:pic>
        <p:nvPicPr>
          <p:cNvPr id="91" name="Содержимое 4" descr="2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09625" y="4581128"/>
            <a:ext cx="514434" cy="462990"/>
          </a:xfrm>
          <a:prstGeom prst="rect">
            <a:avLst/>
          </a:prstGeom>
        </p:spPr>
      </p:pic>
      <p:pic>
        <p:nvPicPr>
          <p:cNvPr id="92" name="Содержимое 5" descr="2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88424" y="2564904"/>
            <a:ext cx="441208" cy="404440"/>
          </a:xfrm>
          <a:prstGeom prst="rect">
            <a:avLst/>
          </a:prstGeom>
        </p:spPr>
      </p:pic>
      <p:sp>
        <p:nvSpPr>
          <p:cNvPr id="95" name="Стрелка влево 94"/>
          <p:cNvSpPr/>
          <p:nvPr/>
        </p:nvSpPr>
        <p:spPr>
          <a:xfrm>
            <a:off x="4932040" y="3501008"/>
            <a:ext cx="978408" cy="1440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Стрелка влево 101"/>
          <p:cNvSpPr/>
          <p:nvPr/>
        </p:nvSpPr>
        <p:spPr>
          <a:xfrm>
            <a:off x="714348" y="3500438"/>
            <a:ext cx="978408" cy="1440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Стрелка влево 102"/>
          <p:cNvSpPr/>
          <p:nvPr/>
        </p:nvSpPr>
        <p:spPr>
          <a:xfrm>
            <a:off x="3059832" y="3501008"/>
            <a:ext cx="978408" cy="1440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1428728" y="0"/>
            <a:ext cx="857256" cy="13572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Ул.Маяковского,7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4643438" y="214290"/>
            <a:ext cx="2000264" cy="107157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Территория </a:t>
            </a:r>
            <a:r>
              <a:rPr lang="ru-RU" sz="1600" dirty="0" err="1" smtClean="0">
                <a:solidFill>
                  <a:schemeClr val="tx1"/>
                </a:solidFill>
              </a:rPr>
              <a:t>пед.института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142844" y="142852"/>
            <a:ext cx="1143008" cy="114300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огороды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269760" y="5643578"/>
            <a:ext cx="2286016" cy="100013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Территория ДОУ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4357686" y="5786454"/>
            <a:ext cx="2571768" cy="92869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огороды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8" name="Стрелка вверх 77"/>
          <p:cNvSpPr/>
          <p:nvPr/>
        </p:nvSpPr>
        <p:spPr>
          <a:xfrm>
            <a:off x="8072462" y="1214422"/>
            <a:ext cx="71438" cy="5715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Стрелка вверх 84"/>
          <p:cNvSpPr/>
          <p:nvPr/>
        </p:nvSpPr>
        <p:spPr>
          <a:xfrm>
            <a:off x="8072462" y="285728"/>
            <a:ext cx="71438" cy="5715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Стрелка вверх 85"/>
          <p:cNvSpPr/>
          <p:nvPr/>
        </p:nvSpPr>
        <p:spPr>
          <a:xfrm flipH="1">
            <a:off x="8143900" y="5286388"/>
            <a:ext cx="71438" cy="7143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Стрелка вверх 87"/>
          <p:cNvSpPr/>
          <p:nvPr/>
        </p:nvSpPr>
        <p:spPr>
          <a:xfrm>
            <a:off x="8143900" y="3214686"/>
            <a:ext cx="45719" cy="64294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Стрелка вниз 89"/>
          <p:cNvSpPr/>
          <p:nvPr/>
        </p:nvSpPr>
        <p:spPr>
          <a:xfrm>
            <a:off x="7715272" y="3214686"/>
            <a:ext cx="45719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Стрелка вниз 93"/>
          <p:cNvSpPr/>
          <p:nvPr/>
        </p:nvSpPr>
        <p:spPr>
          <a:xfrm>
            <a:off x="7786710" y="5286388"/>
            <a:ext cx="45719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Стрелка вниз 96"/>
          <p:cNvSpPr/>
          <p:nvPr/>
        </p:nvSpPr>
        <p:spPr>
          <a:xfrm flipH="1">
            <a:off x="7689553" y="285728"/>
            <a:ext cx="45719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Стрелка вниз 99"/>
          <p:cNvSpPr/>
          <p:nvPr/>
        </p:nvSpPr>
        <p:spPr>
          <a:xfrm>
            <a:off x="7715272" y="1214422"/>
            <a:ext cx="45719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Стрелка вниз 103"/>
          <p:cNvSpPr/>
          <p:nvPr/>
        </p:nvSpPr>
        <p:spPr>
          <a:xfrm>
            <a:off x="3143240" y="285728"/>
            <a:ext cx="71438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Стрелка вниз 104"/>
          <p:cNvSpPr/>
          <p:nvPr/>
        </p:nvSpPr>
        <p:spPr>
          <a:xfrm>
            <a:off x="3143240" y="1142984"/>
            <a:ext cx="71438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Стрелка вниз 105"/>
          <p:cNvSpPr/>
          <p:nvPr/>
        </p:nvSpPr>
        <p:spPr>
          <a:xfrm>
            <a:off x="3143240" y="2357430"/>
            <a:ext cx="71438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Стрелка вниз 106"/>
          <p:cNvSpPr/>
          <p:nvPr/>
        </p:nvSpPr>
        <p:spPr>
          <a:xfrm>
            <a:off x="3143240" y="4572008"/>
            <a:ext cx="71438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Стрелка вниз 107"/>
          <p:cNvSpPr/>
          <p:nvPr/>
        </p:nvSpPr>
        <p:spPr>
          <a:xfrm>
            <a:off x="3143240" y="5715016"/>
            <a:ext cx="71438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Стрелка вверх 108"/>
          <p:cNvSpPr/>
          <p:nvPr/>
        </p:nvSpPr>
        <p:spPr>
          <a:xfrm>
            <a:off x="3714744" y="5715016"/>
            <a:ext cx="71438" cy="7143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Стрелка вверх 109"/>
          <p:cNvSpPr/>
          <p:nvPr/>
        </p:nvSpPr>
        <p:spPr>
          <a:xfrm>
            <a:off x="3714744" y="4786322"/>
            <a:ext cx="71438" cy="7143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Стрелка вверх 110"/>
          <p:cNvSpPr/>
          <p:nvPr/>
        </p:nvSpPr>
        <p:spPr>
          <a:xfrm>
            <a:off x="3643306" y="2071678"/>
            <a:ext cx="71438" cy="7143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Стрелка вверх 111"/>
          <p:cNvSpPr/>
          <p:nvPr/>
        </p:nvSpPr>
        <p:spPr>
          <a:xfrm>
            <a:off x="3643306" y="1142984"/>
            <a:ext cx="45719" cy="7143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Стрелка вверх 112"/>
          <p:cNvSpPr/>
          <p:nvPr/>
        </p:nvSpPr>
        <p:spPr>
          <a:xfrm>
            <a:off x="3643306" y="285728"/>
            <a:ext cx="45719" cy="7143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6" name="Содержимое 5" descr="i (2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3702" y="1142984"/>
            <a:ext cx="414352" cy="580867"/>
          </a:xfrm>
          <a:prstGeom prst="rect">
            <a:avLst/>
          </a:prstGeom>
        </p:spPr>
      </p:pic>
      <p:pic>
        <p:nvPicPr>
          <p:cNvPr id="118" name="Содержимое 4" descr="i (3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69207" y="5032990"/>
            <a:ext cx="395271" cy="428629"/>
          </a:xfrm>
          <a:prstGeom prst="rect">
            <a:avLst/>
          </a:prstGeom>
        </p:spPr>
      </p:pic>
      <p:pic>
        <p:nvPicPr>
          <p:cNvPr id="119" name="Содержимое 5" descr="i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6200000">
            <a:off x="6743249" y="2959599"/>
            <a:ext cx="372410" cy="362737"/>
          </a:xfrm>
          <a:prstGeom prst="rect">
            <a:avLst/>
          </a:prstGeom>
        </p:spPr>
      </p:pic>
      <p:pic>
        <p:nvPicPr>
          <p:cNvPr id="89" name="Содержимое 4" descr="2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2251934" y="2214435"/>
            <a:ext cx="514434" cy="462990"/>
          </a:xfrm>
          <a:prstGeom prst="rect">
            <a:avLst/>
          </a:prstGeom>
        </p:spPr>
      </p:pic>
      <p:pic>
        <p:nvPicPr>
          <p:cNvPr id="96" name="Содержимое 4" descr="i (3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8140" y="1793691"/>
            <a:ext cx="395271" cy="428629"/>
          </a:xfrm>
          <a:prstGeom prst="rect">
            <a:avLst/>
          </a:prstGeom>
        </p:spPr>
      </p:pic>
      <p:pic>
        <p:nvPicPr>
          <p:cNvPr id="99" name="Содержимое 4" descr="i (1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6026100">
            <a:off x="2310023" y="2678462"/>
            <a:ext cx="294123" cy="292175"/>
          </a:xfrm>
          <a:prstGeom prst="rect">
            <a:avLst/>
          </a:prstGeom>
        </p:spPr>
      </p:pic>
      <p:pic>
        <p:nvPicPr>
          <p:cNvPr id="101" name="Содержимое 4" descr="i (3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01094" y="3051490"/>
            <a:ext cx="395271" cy="428629"/>
          </a:xfrm>
          <a:prstGeom prst="rect">
            <a:avLst/>
          </a:prstGeom>
        </p:spPr>
      </p:pic>
      <p:pic>
        <p:nvPicPr>
          <p:cNvPr id="117" name="Содержимое 4" descr="i (1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6026100">
            <a:off x="3782134" y="4229261"/>
            <a:ext cx="294123" cy="292175"/>
          </a:xfrm>
          <a:prstGeom prst="rect">
            <a:avLst/>
          </a:prstGeom>
        </p:spPr>
      </p:pic>
      <p:pic>
        <p:nvPicPr>
          <p:cNvPr id="121" name="Содержимое 4" descr="i (1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6026100">
            <a:off x="1900696" y="3059663"/>
            <a:ext cx="294123" cy="292175"/>
          </a:xfrm>
          <a:prstGeom prst="rect">
            <a:avLst/>
          </a:prstGeom>
        </p:spPr>
      </p:pic>
      <p:pic>
        <p:nvPicPr>
          <p:cNvPr id="123" name="Содержимое 5" descr="i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6200000">
            <a:off x="5475193" y="3802632"/>
            <a:ext cx="372410" cy="36273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23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RePack by SPecialiST</dc:creator>
  <cp:lastModifiedBy>user</cp:lastModifiedBy>
  <cp:revision>25</cp:revision>
  <dcterms:created xsi:type="dcterms:W3CDTF">2014-09-19T11:34:55Z</dcterms:created>
  <dcterms:modified xsi:type="dcterms:W3CDTF">2020-09-17T05:49:49Z</dcterms:modified>
</cp:coreProperties>
</file>